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0" algn="l" defTabSz="647700" rtl="0" fontAlgn="auto" latinLnBrk="0" hangingPunct="0">
      <a:lnSpc>
        <a:spcPct val="100000"/>
      </a:lnSpc>
      <a:spcBef>
        <a:spcPts val="70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7D39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254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252F36"/>
              </a:solidFill>
              <a:prstDash val="solid"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solidFill>
                <a:srgbClr val="252F36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38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78A8F">
              <a:alpha val="7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269025"/>
              <a:satOff val="1984"/>
              <a:lumOff val="-30912"/>
              <a:alpha val="90000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BF8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25400" cap="flat">
              <a:solidFill>
                <a:srgbClr val="4B4B4B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4C4C4"/>
              </a:solidFill>
              <a:prstDash val="solid"/>
              <a:miter lim="400000"/>
            </a:ln>
          </a:left>
          <a:right>
            <a:ln w="12700" cap="flat">
              <a:solidFill>
                <a:srgbClr val="C4C4C4"/>
              </a:solidFill>
              <a:prstDash val="solid"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solidFill>
                <a:srgbClr val="C4C4C4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4C4C4"/>
              </a:solidFill>
              <a:prstDash val="solid"/>
              <a:miter lim="400000"/>
            </a:ln>
          </a:top>
          <a:bottom>
            <a:ln w="12700" cap="flat">
              <a:solidFill>
                <a:srgbClr val="C4C4C4"/>
              </a:solidFill>
              <a:prstDash val="solid"/>
              <a:miter lim="400000"/>
            </a:ln>
          </a:bottom>
          <a:insideH>
            <a:ln w="12700" cap="flat">
              <a:solidFill>
                <a:srgbClr val="C4C4C4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8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175" cap="flat">
              <a:solidFill>
                <a:srgbClr val="CBCBCB">
                  <a:alpha val="81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3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252F36"/>
              </a:solidFill>
              <a:prstDash val="solid"/>
              <a:miter lim="400000"/>
            </a:ln>
          </a:right>
          <a:top>
            <a:ln w="12700" cap="flat">
              <a:solidFill>
                <a:srgbClr val="252F36"/>
              </a:solidFill>
              <a:prstDash val="solid"/>
              <a:miter lim="400000"/>
            </a:ln>
          </a:top>
          <a:bottom>
            <a:ln w="12700" cap="flat">
              <a:solidFill>
                <a:srgbClr val="252F36"/>
              </a:solidFill>
              <a:prstDash val="solid"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252F3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F6F6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AAAAA">
              <a:alpha val="20000"/>
            </a:srgbClr>
          </a:solidFill>
        </a:fill>
      </a:tcStyle>
    </a:band2H>
    <a:firstCol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254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363929"/>
        </a:fontRef>
        <a:srgbClr val="36392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254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3" name="Shape 15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340100" y="2476500"/>
            <a:ext cx="19202400" cy="4394200"/>
          </a:xfrm>
          <a:prstGeom prst="rect">
            <a:avLst/>
          </a:prstGeom>
        </p:spPr>
        <p:txBody>
          <a:bodyPr anchor="b"/>
          <a:lstStyle>
            <a:lvl1pPr>
              <a:defRPr sz="13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340100" y="7073900"/>
            <a:ext cx="19202400" cy="2184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sz="half" idx="1"/>
          </p:nvPr>
        </p:nvSpPr>
        <p:spPr>
          <a:xfrm>
            <a:off x="3594100" y="3860800"/>
            <a:ext cx="8877300" cy="8216900"/>
          </a:xfrm>
          <a:prstGeom prst="rect">
            <a:avLst/>
          </a:prstGeom>
        </p:spPr>
        <p:txBody>
          <a:bodyPr/>
          <a:lstStyle>
            <a:lvl1pPr marL="622300" indent="-622300">
              <a:spcBef>
                <a:spcPts val="5600"/>
              </a:spcBef>
              <a:buBlip>
                <a:blip r:embed="rId2"/>
              </a:buBlip>
              <a:defRPr sz="4200"/>
            </a:lvl1pPr>
            <a:lvl2pPr marL="1244600" indent="-622300">
              <a:spcBef>
                <a:spcPts val="5600"/>
              </a:spcBef>
              <a:buBlip>
                <a:blip r:embed="rId2"/>
              </a:buBlip>
              <a:defRPr sz="4200"/>
            </a:lvl2pPr>
            <a:lvl3pPr marL="1866900" indent="-622300">
              <a:spcBef>
                <a:spcPts val="5600"/>
              </a:spcBef>
              <a:buBlip>
                <a:blip r:embed="rId2"/>
              </a:buBlip>
              <a:defRPr sz="4200"/>
            </a:lvl3pPr>
            <a:lvl4pPr marL="2489200" indent="-622300">
              <a:spcBef>
                <a:spcPts val="5600"/>
              </a:spcBef>
              <a:buBlip>
                <a:blip r:embed="rId2"/>
              </a:buBlip>
              <a:defRPr sz="4200"/>
            </a:lvl4pPr>
            <a:lvl5pPr marL="3111500" indent="-622300">
              <a:spcBef>
                <a:spcPts val="56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Pho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Low angle view of modern buildings under a bright sky"/>
          <p:cNvSpPr/>
          <p:nvPr>
            <p:ph type="pic" sz="half" idx="21"/>
          </p:nvPr>
        </p:nvSpPr>
        <p:spPr>
          <a:xfrm>
            <a:off x="11458720" y="2915886"/>
            <a:ext cx="11788123" cy="7842545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2" name="Title Text"/>
          <p:cNvSpPr txBox="1"/>
          <p:nvPr>
            <p:ph type="title"/>
          </p:nvPr>
        </p:nvSpPr>
        <p:spPr>
          <a:xfrm>
            <a:off x="2070100" y="2806700"/>
            <a:ext cx="11544300" cy="4394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03" name="Body Level One…"/>
          <p:cNvSpPr txBox="1"/>
          <p:nvPr>
            <p:ph type="body" sz="quarter" idx="1"/>
          </p:nvPr>
        </p:nvSpPr>
        <p:spPr>
          <a:xfrm>
            <a:off x="2070100" y="7391400"/>
            <a:ext cx="11544300" cy="4013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lose-up of a collection of coins from various countries"/>
          <p:cNvSpPr/>
          <p:nvPr>
            <p:ph type="pic" sz="half" idx="21"/>
          </p:nvPr>
        </p:nvSpPr>
        <p:spPr>
          <a:xfrm>
            <a:off x="13458676" y="5453039"/>
            <a:ext cx="9911203" cy="8064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0" name="High-speed train moving through a train station with motion blur"/>
          <p:cNvSpPr/>
          <p:nvPr>
            <p:ph type="pic" sz="quarter" idx="22"/>
          </p:nvPr>
        </p:nvSpPr>
        <p:spPr>
          <a:xfrm>
            <a:off x="13506450" y="-275167"/>
            <a:ext cx="9795934" cy="65278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1" name="Low angle view of modern buildings under a bright sky"/>
          <p:cNvSpPr/>
          <p:nvPr>
            <p:ph type="pic" idx="23"/>
          </p:nvPr>
        </p:nvSpPr>
        <p:spPr>
          <a:xfrm>
            <a:off x="-4283440" y="1066800"/>
            <a:ext cx="17395724" cy="11573239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–Johnny Appleseed"/>
          <p:cNvSpPr txBox="1"/>
          <p:nvPr>
            <p:ph type="body" sz="quarter" idx="21"/>
          </p:nvPr>
        </p:nvSpPr>
        <p:spPr>
          <a:xfrm>
            <a:off x="3048000" y="8953500"/>
            <a:ext cx="19621500" cy="67373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 defTabSz="825500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130" name="“Type a quote here.”"/>
          <p:cNvSpPr txBox="1"/>
          <p:nvPr>
            <p:ph type="body" sz="quarter" idx="22"/>
          </p:nvPr>
        </p:nvSpPr>
        <p:spPr>
          <a:xfrm>
            <a:off x="3048000" y="6013450"/>
            <a:ext cx="196215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825500">
              <a:spcBef>
                <a:spcPts val="3400"/>
              </a:spcBef>
              <a:buSzTx/>
              <a:buNone/>
            </a:lvl1pPr>
          </a:lstStyle>
          <a:p>
            <a:pPr/>
            <a:r>
              <a:t>“Type a quote here.”</a:t>
            </a:r>
          </a:p>
        </p:txBody>
      </p:sp>
      <p:sp>
        <p:nvSpPr>
          <p:cNvPr id="1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IMG_2143.jpeg"/>
          <p:cNvSpPr/>
          <p:nvPr>
            <p:ph type="pic" idx="21"/>
          </p:nvPr>
        </p:nvSpPr>
        <p:spPr>
          <a:xfrm>
            <a:off x="0" y="-5334000"/>
            <a:ext cx="24384000" cy="24384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3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Low angle view of modern buildings under a bright sky"/>
          <p:cNvSpPr/>
          <p:nvPr>
            <p:ph type="pic" sz="half" idx="21"/>
          </p:nvPr>
        </p:nvSpPr>
        <p:spPr>
          <a:xfrm>
            <a:off x="7033080" y="647657"/>
            <a:ext cx="11718512" cy="7796233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3340100" y="8470900"/>
            <a:ext cx="19202400" cy="2844800"/>
          </a:xfrm>
          <a:prstGeom prst="rect">
            <a:avLst/>
          </a:prstGeom>
        </p:spPr>
        <p:txBody>
          <a:bodyPr/>
          <a:lstStyle>
            <a:lvl1pPr>
              <a:defRPr sz="13200"/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3340100" y="11049000"/>
            <a:ext cx="19202400" cy="2070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sz="5800"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3340100" y="5041900"/>
            <a:ext cx="19202400" cy="3644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Low angle view of modern buildings under a bright sky"/>
          <p:cNvSpPr/>
          <p:nvPr>
            <p:ph type="pic" idx="21"/>
          </p:nvPr>
        </p:nvSpPr>
        <p:spPr>
          <a:xfrm>
            <a:off x="5538061" y="314910"/>
            <a:ext cx="18189426" cy="1210128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2070100" y="2806700"/>
            <a:ext cx="11201400" cy="43942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2070100" y="7391400"/>
            <a:ext cx="11201400" cy="4927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>
                <a:effectLst>
                  <a:outerShdw sx="100000" sy="100000" kx="0" ky="0" algn="b" rotWithShape="0" blurRad="25400" dist="25400" dir="2700000">
                    <a:srgbClr val="FFFFFF">
                      <a:alpha val="50000"/>
                    </a:srgbClr>
                  </a:outerShdw>
                </a:effectLst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3048000" y="381000"/>
            <a:ext cx="18288000" cy="3644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In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xfrm>
            <a:off x="3594100" y="5041900"/>
            <a:ext cx="18288000" cy="3644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5" name="Body Level One…"/>
          <p:cNvSpPr txBox="1"/>
          <p:nvPr>
            <p:ph type="body" idx="1"/>
          </p:nvPr>
        </p:nvSpPr>
        <p:spPr>
          <a:xfrm>
            <a:off x="3594100" y="3860800"/>
            <a:ext cx="18288000" cy="82169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Low angle view of modern buildings under a bright sky"/>
          <p:cNvSpPr/>
          <p:nvPr>
            <p:ph type="pic" sz="half" idx="21"/>
          </p:nvPr>
        </p:nvSpPr>
        <p:spPr>
          <a:xfrm>
            <a:off x="10287756" y="4010104"/>
            <a:ext cx="11949941" cy="7950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7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5" name="Body Level One…"/>
          <p:cNvSpPr txBox="1"/>
          <p:nvPr>
            <p:ph type="body" sz="half" idx="1"/>
          </p:nvPr>
        </p:nvSpPr>
        <p:spPr>
          <a:xfrm>
            <a:off x="3594100" y="3860800"/>
            <a:ext cx="8877300" cy="8216900"/>
          </a:xfrm>
          <a:prstGeom prst="rect">
            <a:avLst/>
          </a:prstGeom>
        </p:spPr>
        <p:txBody>
          <a:bodyPr/>
          <a:lstStyle>
            <a:lvl1pPr marL="622300" indent="-622300">
              <a:spcBef>
                <a:spcPts val="5600"/>
              </a:spcBef>
              <a:buBlip>
                <a:blip r:embed="rId2"/>
              </a:buBlip>
              <a:defRPr sz="4200"/>
            </a:lvl1pPr>
            <a:lvl2pPr marL="1244600" indent="-622300">
              <a:spcBef>
                <a:spcPts val="5600"/>
              </a:spcBef>
              <a:buBlip>
                <a:blip r:embed="rId2"/>
              </a:buBlip>
              <a:defRPr sz="4200"/>
            </a:lvl2pPr>
            <a:lvl3pPr marL="1866900" indent="-622300">
              <a:spcBef>
                <a:spcPts val="5600"/>
              </a:spcBef>
              <a:buBlip>
                <a:blip r:embed="rId2"/>
              </a:buBlip>
              <a:defRPr sz="4200"/>
            </a:lvl3pPr>
            <a:lvl4pPr marL="2489200" indent="-622300">
              <a:spcBef>
                <a:spcPts val="5600"/>
              </a:spcBef>
              <a:buBlip>
                <a:blip r:embed="rId2"/>
              </a:buBlip>
              <a:defRPr sz="4200"/>
            </a:lvl4pPr>
            <a:lvl5pPr marL="3111500" indent="-622300">
              <a:spcBef>
                <a:spcPts val="56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4" name="Body Level One…"/>
          <p:cNvSpPr txBox="1"/>
          <p:nvPr>
            <p:ph type="body" sz="half" idx="1"/>
          </p:nvPr>
        </p:nvSpPr>
        <p:spPr>
          <a:xfrm>
            <a:off x="3594100" y="3860800"/>
            <a:ext cx="8877300" cy="8216900"/>
          </a:xfrm>
          <a:prstGeom prst="rect">
            <a:avLst/>
          </a:prstGeom>
        </p:spPr>
        <p:txBody>
          <a:bodyPr/>
          <a:lstStyle>
            <a:lvl1pPr marL="622300" indent="-622300">
              <a:spcBef>
                <a:spcPts val="5600"/>
              </a:spcBef>
              <a:buBlip>
                <a:blip r:embed="rId2"/>
              </a:buBlip>
              <a:defRPr sz="4200"/>
            </a:lvl1pPr>
            <a:lvl2pPr marL="1244600" indent="-622300">
              <a:spcBef>
                <a:spcPts val="5600"/>
              </a:spcBef>
              <a:buBlip>
                <a:blip r:embed="rId2"/>
              </a:buBlip>
              <a:defRPr sz="4200"/>
            </a:lvl2pPr>
            <a:lvl3pPr marL="1866900" indent="-622300">
              <a:spcBef>
                <a:spcPts val="5600"/>
              </a:spcBef>
              <a:buBlip>
                <a:blip r:embed="rId2"/>
              </a:buBlip>
              <a:defRPr sz="4200"/>
            </a:lvl3pPr>
            <a:lvl4pPr marL="2489200" indent="-622300">
              <a:spcBef>
                <a:spcPts val="5600"/>
              </a:spcBef>
              <a:buBlip>
                <a:blip r:embed="rId2"/>
              </a:buBlip>
              <a:defRPr sz="4200"/>
            </a:lvl4pPr>
            <a:lvl5pPr marL="3111500" indent="-622300">
              <a:spcBef>
                <a:spcPts val="56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3581400" y="2349500"/>
            <a:ext cx="18288000" cy="901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594100" y="215900"/>
            <a:ext cx="18288000" cy="3644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123893" y="12945744"/>
            <a:ext cx="509728" cy="53721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spcBef>
                <a:spcPts val="0"/>
              </a:spcBef>
              <a:defRPr sz="2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</p:sldLayoutIdLst>
  <p:transition xmlns:p14="http://schemas.microsoft.com/office/powerpoint/2010/main" spd="med" advClick="1"/>
  <p:txStyles>
    <p:titleStyle>
      <a:lvl1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0" algn="ctr" defTabSz="6477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2095500" algn="l"/>
        </a:tabLst>
        <a:defRPr b="0" baseline="0" cap="none" i="0" spc="0" strike="noStrike" sz="9400" u="none">
          <a:solidFill>
            <a:srgbClr val="363929"/>
          </a:solidFill>
          <a:effectLst>
            <a:outerShdw sx="100000" sy="100000" kx="0" ky="0" algn="b" rotWithShape="0" blurRad="25400" dist="25400" dir="270000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787399" marR="0" indent="-787399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1pPr>
      <a:lvl2pPr marL="15748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2pPr>
      <a:lvl3pPr marL="23622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3pPr>
      <a:lvl4pPr marL="31496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4pPr>
      <a:lvl5pPr marL="39370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5pPr>
      <a:lvl6pPr marL="47244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6pPr>
      <a:lvl7pPr marL="55118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7pPr>
      <a:lvl8pPr marL="62992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8pPr>
      <a:lvl9pPr marL="7086600" marR="0" indent="-787400" algn="l" defTabSz="647700" rtl="0" latinLnBrk="0">
        <a:lnSpc>
          <a:spcPct val="100000"/>
        </a:lnSpc>
        <a:spcBef>
          <a:spcPts val="7000"/>
        </a:spcBef>
        <a:spcAft>
          <a:spcPts val="0"/>
        </a:spcAft>
        <a:buClrTx/>
        <a:buSzPct val="35000"/>
        <a:buFontTx/>
        <a:buBlip>
          <a:blip r:embed="rId3"/>
        </a:buBlip>
        <a:tabLst/>
        <a:defRPr b="0" baseline="0" cap="none" i="0" spc="0" strike="noStrike" sz="5600" u="none">
          <a:solidFill>
            <a:srgbClr val="363929"/>
          </a:solidFill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6477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6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WARENESS CLUB"/>
          <p:cNvSpPr txBox="1"/>
          <p:nvPr>
            <p:ph type="ctrTitle"/>
          </p:nvPr>
        </p:nvSpPr>
        <p:spPr>
          <a:xfrm>
            <a:off x="430830" y="2017151"/>
            <a:ext cx="14814455" cy="2506783"/>
          </a:xfrm>
          <a:prstGeom prst="rect">
            <a:avLst/>
          </a:prstGeom>
        </p:spPr>
        <p:txBody>
          <a:bodyPr/>
          <a:lstStyle>
            <a:lvl1pPr defTabSz="550545">
              <a:tabLst>
                <a:tab pos="1778000" algn="l"/>
              </a:tabLst>
              <a:defRPr sz="13600">
                <a:effectLst>
                  <a:outerShdw sx="100000" sy="100000" kx="0" ky="0" algn="b" rotWithShape="0" blurRad="21590" dist="21590" dir="2700000">
                    <a:srgbClr val="FFFFFF">
                      <a:alpha val="50000"/>
                    </a:srgbClr>
                  </a:outerShdw>
                </a:effectLst>
              </a:defRPr>
            </a:lvl1pPr>
          </a:lstStyle>
          <a:p>
            <a:pPr/>
            <a:r>
              <a:t>AWARENESS CLUB</a:t>
            </a:r>
          </a:p>
        </p:txBody>
      </p:sp>
      <p:sp>
        <p:nvSpPr>
          <p:cNvPr id="156" name="ZERO HUNGER…"/>
          <p:cNvSpPr txBox="1"/>
          <p:nvPr>
            <p:ph type="subTitle" sz="quarter" idx="1"/>
          </p:nvPr>
        </p:nvSpPr>
        <p:spPr>
          <a:xfrm>
            <a:off x="2438466" y="7410509"/>
            <a:ext cx="12145621" cy="2184401"/>
          </a:xfrm>
          <a:prstGeom prst="rect">
            <a:avLst/>
          </a:prstGeom>
        </p:spPr>
        <p:txBody>
          <a:bodyPr/>
          <a:lstStyle/>
          <a:p>
            <a:pPr>
              <a:defRPr b="1" sz="6000">
                <a:solidFill>
                  <a:srgbClr val="371A94"/>
                </a:solidFill>
              </a:defRPr>
            </a:pPr>
            <a:r>
              <a:t>ZERO HUNGER</a:t>
            </a:r>
          </a:p>
          <a:p>
            <a:pPr>
              <a:defRPr b="1" sz="6000">
                <a:solidFill>
                  <a:srgbClr val="371A94"/>
                </a:solidFill>
              </a:defRPr>
            </a:pPr>
            <a:r>
              <a:t>FOOD WASTE</a:t>
            </a:r>
          </a:p>
        </p:txBody>
      </p:sp>
      <p:pic>
        <p:nvPicPr>
          <p:cNvPr id="157" name="IMG_2145.jpeg" descr="IMG_2145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306" y="1148"/>
            <a:ext cx="7589202" cy="1581869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5_1-pdkxfm34vb9wfq6eegb69cel85tkbsqcas3f4s6h6w.png" descr="5_1-pdkxfm34vb9wfq6eegb69cel85tkbsqcas3f4s6h6w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40995" y="2280015"/>
            <a:ext cx="8441790" cy="84417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IMG_2146.jpeg" descr="IMG_2146.jpeg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1948" r="0" b="11948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peelOff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1594841230.3497.jpeg" descr="1594841230.349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05086" y="593328"/>
            <a:ext cx="22373828" cy="125293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peelOff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1000_F_585162996_UHFELlEKKGgC7HQFiTZKmIFX2St7Yakl.jpeg" descr="1000_F_585162996_UHFELlEKKGgC7HQFiTZKmIFX2St7Yakl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17747" y="271874"/>
            <a:ext cx="19748506" cy="1317225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med" advClick="1" p14:dur="1000">
        <p15:prstTrans prst="peelOff" invX="1"/>
      </p:transition>
    </mc:Choice>
    <mc:Choice xmlns:p14="http://schemas.microsoft.com/office/powerpoint/2010/main" Requires="p14">
      <p:transition spd="med" advClick="1" p14:dur="1000">
        <p:peelOff/>
      </p:transition>
    </mc:Choice>
    <mc:Fallback>
      <p:transition spd="med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7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6477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12700" dir="540000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647700" rtl="0" fontAlgn="auto" latinLnBrk="0" hangingPunct="0">
          <a:lnSpc>
            <a:spcPct val="100000"/>
          </a:lnSpc>
          <a:spcBef>
            <a:spcPts val="70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